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60" r:id="rId6"/>
    <p:sldId id="275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F1D052-A148-468E-BEF9-DCB888EC28B7}" type="datetimeFigureOut">
              <a:rPr lang="pl-PL" smtClean="0"/>
              <a:pPr/>
              <a:t>08.10.2021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049F7-879B-4475-9CBC-CF6E623AD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1340768"/>
            <a:ext cx="6172200" cy="223224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Światowy dzień zdrowia psychicznego </a:t>
            </a:r>
            <a:br>
              <a:rPr lang="pl-PL" dirty="0" smtClean="0"/>
            </a:br>
            <a:r>
              <a:rPr lang="pl-PL" dirty="0" smtClean="0"/>
              <a:t>10 października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Pedagog szkolny</a:t>
            </a:r>
          </a:p>
          <a:p>
            <a:pPr algn="r"/>
            <a:r>
              <a:rPr lang="pl-PL" dirty="0" smtClean="0"/>
              <a:t>Paulina </a:t>
            </a:r>
            <a:r>
              <a:rPr lang="pl-PL" dirty="0" err="1" smtClean="0"/>
              <a:t>Nier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Zdrowo się odżywiajmy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4725144"/>
            <a:ext cx="7467600" cy="118072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Ogromny wpływ na nasze samopoczucie i nastrój ma odpowiednia dieta.</a:t>
            </a:r>
            <a:endParaRPr lang="pl-PL" dirty="0"/>
          </a:p>
        </p:txBody>
      </p:sp>
      <p:pic>
        <p:nvPicPr>
          <p:cNvPr id="33794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12845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Nawadniajmy swój organizm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5085184"/>
            <a:ext cx="7467600" cy="138876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Zadbajmy o odpowiednie nawodnienie organizmu i pijmy regularnie wodę – najlepiej 2 litry dziennie.</a:t>
            </a:r>
            <a:endParaRPr lang="pl-PL" dirty="0"/>
          </a:p>
        </p:txBody>
      </p:sp>
      <p:pic>
        <p:nvPicPr>
          <p:cNvPr id="3686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096000" cy="319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pl-PL" dirty="0" smtClean="0"/>
              <a:t>Hobby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941168"/>
            <a:ext cx="7467600" cy="15327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Znajdźmy czas dla siebie i róbmy to, co nas najbardziej interesuje. Wspólne hobby pomaga Nam wzmocnić więzi z najważniejszymi dla Nas osobami.</a:t>
            </a:r>
            <a:endParaRPr lang="pl-PL" dirty="0"/>
          </a:p>
        </p:txBody>
      </p:sp>
      <p:pic>
        <p:nvPicPr>
          <p:cNvPr id="34818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 l="1720" b="16359"/>
          <a:stretch>
            <a:fillRect/>
          </a:stretch>
        </p:blipFill>
        <p:spPr bwMode="auto">
          <a:xfrm>
            <a:off x="2339752" y="1124744"/>
            <a:ext cx="4042894" cy="3678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pl-PL" dirty="0" smtClean="0"/>
              <a:t>Rozwój osobisty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7467600" cy="182081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Czytanie książek czy oglądanie interesujących nas programów pomogą nam poszerzyć horyzonty </a:t>
            </a:r>
            <a:br>
              <a:rPr lang="pl-PL" dirty="0" smtClean="0"/>
            </a:br>
            <a:r>
              <a:rPr lang="pl-PL" dirty="0" smtClean="0"/>
              <a:t>i spojrzeć na nasze życie z innej perspektywy.</a:t>
            </a:r>
            <a:endParaRPr lang="pl-PL" dirty="0"/>
          </a:p>
        </p:txBody>
      </p:sp>
      <p:pic>
        <p:nvPicPr>
          <p:cNvPr id="35842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735528" cy="295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Kontakt ze zwierzętami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5157192"/>
            <a:ext cx="7467600" cy="124475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Zwierzęta i natura mają kojący wpływ na psychikę.</a:t>
            </a:r>
            <a:endParaRPr lang="pl-PL" dirty="0"/>
          </a:p>
        </p:txBody>
      </p:sp>
      <p:pic>
        <p:nvPicPr>
          <p:cNvPr id="37890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949613" cy="335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Uśmiech i jeszcze raz uśmiech!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7467600" cy="19648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Uśmiechajmy się bardzo często! Ten ruch twarzy ma zbawienny wpływ na zdrowie psychiczne.</a:t>
            </a:r>
            <a:endParaRPr lang="pl-PL" dirty="0"/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3010744" cy="301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226084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Istnieje naprawdę wiele sposobów na to, aby zadbać o swoje zdrowie psychiczne.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Pamiętajmy, że ciało i duch to nierozerwalna para, o którą trzeba nieustannie dbać, aby być szczęśliwym człowiekiem.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 bardzo za uwagę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 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Dbajcie o siebie i swoich najbliższych!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4005064"/>
            <a:ext cx="3541979" cy="2376264"/>
          </a:xfrm>
          <a:prstGeom prst="rect">
            <a:avLst/>
          </a:prstGeom>
          <a:noFill/>
        </p:spPr>
      </p:pic>
      <p:pic>
        <p:nvPicPr>
          <p:cNvPr id="28676" name="Picture 4" descr="Zobacz obraz źródł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528392" cy="235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2855615" cy="288094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Światowy dzień zdrowia psychicznego – co to takiego?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Święto to zostało ustanowione w 1992 roku przez Światową Federację Zdrowia Psychicznego.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Jego celem jest zwrócenie uwagi na dbałość o zdrowie psychiczne, pomoc osobom chorym z naszego otoczenia, ulepszania opieki medycznej nad chorymi psychicznie i na wszystkie sprawy dotyczące zaburzeń psychicznych.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l-PL" dirty="0" smtClean="0"/>
              <a:t>Zdrowie psychiczne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57256" cy="49891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i="1" dirty="0" smtClean="0"/>
              <a:t>	</a:t>
            </a: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"Pełny dobrostan fizyczny, psychiczny i społeczny człowieka"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sz="2200" dirty="0" smtClean="0"/>
              <a:t>Tak zdrowie psychiczne definiuje Światowa Organizacja Zdrowia (WHO). Warto zwrócić uwagę, na to, że zdrowie psychiczne nie jest jednoznaczne </a:t>
            </a:r>
            <a:br>
              <a:rPr lang="pl-PL" sz="2200" dirty="0" smtClean="0"/>
            </a:br>
            <a:r>
              <a:rPr lang="pl-PL" sz="2200" dirty="0" smtClean="0"/>
              <a:t>z brakiem choroby psychicznej. W życiu każdego człowieka przychodzą trudniejsze momenty kiedy jest “</a:t>
            </a:r>
            <a:r>
              <a:rPr lang="pl-PL" sz="2200" i="1" dirty="0" smtClean="0"/>
              <a:t>ciężko na duchu</a:t>
            </a:r>
            <a:r>
              <a:rPr lang="pl-PL" sz="2200" dirty="0" smtClean="0"/>
              <a:t>”. Jest wiele czynników, które mogą wpływać na gorsze samopoczucie. </a:t>
            </a:r>
          </a:p>
          <a:p>
            <a:pPr algn="just">
              <a:buNone/>
            </a:pPr>
            <a:r>
              <a:rPr lang="pl-PL" sz="2200" dirty="0" smtClean="0"/>
              <a:t>	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Ważne jest, aby zwracać uwagę na </a:t>
            </a:r>
            <a:r>
              <a:rPr lang="pl-PL" sz="2200" dirty="0" err="1" smtClean="0">
                <a:solidFill>
                  <a:schemeClr val="accent2">
                    <a:lumMod val="75000"/>
                  </a:schemeClr>
                </a:solidFill>
              </a:rPr>
              <a:t>m.in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 takie objawy jak obniżony nastrój, długotrwały smutek, zmęczenie, lęk.</a:t>
            </a:r>
            <a:r>
              <a:rPr lang="pl-PL" sz="2200" dirty="0" smtClean="0"/>
              <a:t> Są to nieuniknione stany, jednakże dobrze jest nie lekceważyć ich, gdyż utrzymujące się dłużej tego typu objawy mogą prowadzić do rozwinięcia się chorób psychicznych.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67600" cy="158417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Jak możemy dbać o zdrowie swoje oraz najbliższych nam osób?</a:t>
            </a:r>
            <a:endParaRPr lang="pl-PL" sz="3200" dirty="0"/>
          </a:p>
        </p:txBody>
      </p:sp>
      <p:pic>
        <p:nvPicPr>
          <p:cNvPr id="28674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Pozwól sobie i najbliższym na odpoczynek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797152"/>
            <a:ext cx="7467600" cy="16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Dajmy sobie czas na zregenerowanie sił. </a:t>
            </a:r>
            <a:br>
              <a:rPr lang="pl-PL" dirty="0" smtClean="0"/>
            </a:br>
            <a:r>
              <a:rPr lang="pl-PL" dirty="0" smtClean="0"/>
              <a:t>Dobry sen i odrobina relaksu, sprawią, że będziemy mieć więcej energii do wykonywania kolejnych zadań.</a:t>
            </a:r>
            <a:endParaRPr lang="pl-PL" dirty="0"/>
          </a:p>
        </p:txBody>
      </p:sp>
      <p:pic>
        <p:nvPicPr>
          <p:cNvPr id="29698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207209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Spędzajmy czas z naszą rodziną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941168"/>
            <a:ext cx="7467600" cy="15327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/>
              <a:t>Rodzina jest najważniejszym czynnikiem psychospołecznym </a:t>
            </a:r>
            <a:br>
              <a:rPr lang="pl-PL" dirty="0" smtClean="0"/>
            </a:br>
            <a:r>
              <a:rPr lang="pl-PL" dirty="0" smtClean="0"/>
              <a:t>w prawidłowym, ale i zaburzonym rozwoju człowieka. </a:t>
            </a:r>
            <a:br>
              <a:rPr lang="pl-PL" dirty="0" smtClean="0"/>
            </a:br>
            <a:r>
              <a:rPr lang="pl-PL" dirty="0" smtClean="0"/>
              <a:t>W rodzinie dziecko uczy się ról społecznych. Rodzina jest najważniejszą mapą świata dziecka, dlatego pamiętajmy aby jak najwięcej czasu spędzać razem.</a:t>
            </a:r>
            <a:endParaRPr lang="pl-PL" dirty="0"/>
          </a:p>
        </p:txBody>
      </p:sp>
      <p:pic>
        <p:nvPicPr>
          <p:cNvPr id="30722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816424" cy="273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Spotykajmy się z przyjaciółmi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67600" cy="19648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Spotykajmy się z przyjaciółmi. </a:t>
            </a:r>
            <a:br>
              <a:rPr lang="pl-PL" dirty="0" smtClean="0"/>
            </a:br>
            <a:r>
              <a:rPr lang="pl-PL" dirty="0" smtClean="0"/>
              <a:t>Kontakty towarzyskie nie tylko poprawią nam nastrój, ale także sprawią, że poczujemy się ważni i docenieni.</a:t>
            </a:r>
            <a:endParaRPr lang="pl-PL" dirty="0"/>
          </a:p>
        </p:txBody>
      </p:sp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45148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Dostarczajmy umysłowi przyjemnych bodźców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4365104"/>
            <a:ext cx="7467600" cy="1828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	Wybierajmy filmy i seriale o pozytywnym nastawieniu do świata oraz książki, które pozytywnie wpływają na nasze zdrowie psychiczne. Bardzo dobry wpływ na zdrowie psychiczne ma wspólne oglądanie filmów czy słuchanie muzyki.</a:t>
            </a:r>
            <a:endParaRPr lang="pl-PL" dirty="0"/>
          </a:p>
        </p:txBody>
      </p:sp>
      <p:pic>
        <p:nvPicPr>
          <p:cNvPr id="3174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600400" cy="239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8" name="Picture 4" descr="Zobacz obraz źródł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3712410" cy="208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Uprawiajmy sport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5013176"/>
            <a:ext cx="7467600" cy="1108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	Aktywność fizyczna wpływa znakomicie na kondycję psychiczną, a także wzmacnia relacje rodzinne.</a:t>
            </a:r>
            <a:endParaRPr lang="pl-PL" dirty="0"/>
          </a:p>
        </p:txBody>
      </p:sp>
      <p:pic>
        <p:nvPicPr>
          <p:cNvPr id="32770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286250" cy="274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2952</TotalTime>
  <Words>136</Words>
  <Application>Microsoft Office PowerPoint</Application>
  <PresentationFormat>Pokaz na ekranie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Wykusz</vt:lpstr>
      <vt:lpstr>Światowy dzień zdrowia psychicznego  10 października</vt:lpstr>
      <vt:lpstr>Światowy dzień zdrowia psychicznego – co to takiego?</vt:lpstr>
      <vt:lpstr>Zdrowie psychiczne</vt:lpstr>
      <vt:lpstr>Jak możemy dbać o zdrowie swoje oraz najbliższych nam osób?</vt:lpstr>
      <vt:lpstr>Pozwól sobie i najbliższym na odpoczynek</vt:lpstr>
      <vt:lpstr>Spędzajmy czas z naszą rodziną</vt:lpstr>
      <vt:lpstr>Spotykajmy się z przyjaciółmi</vt:lpstr>
      <vt:lpstr>Dostarczajmy umysłowi przyjemnych bodźców</vt:lpstr>
      <vt:lpstr>Uprawiajmy sport</vt:lpstr>
      <vt:lpstr>Zdrowo się odżywiajmy</vt:lpstr>
      <vt:lpstr>Nawadniajmy swój organizm</vt:lpstr>
      <vt:lpstr>Hobby</vt:lpstr>
      <vt:lpstr>Rozwój osobisty</vt:lpstr>
      <vt:lpstr>Kontakt ze zwierzętami</vt:lpstr>
      <vt:lpstr>Uśmiech i jeszcze raz uśmiech!</vt:lpstr>
      <vt:lpstr>Slajd 16</vt:lpstr>
      <vt:lpstr>Dziękuje bardzo za uwagę    Dbajcie o siebie i swoich najbliższych!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DBAĆ O SWOJE ZDROWIE PSYCHICZNE?</dc:title>
  <dc:creator>Nauczyciel</dc:creator>
  <cp:lastModifiedBy>Nauczyciel</cp:lastModifiedBy>
  <cp:revision>58</cp:revision>
  <dcterms:created xsi:type="dcterms:W3CDTF">2021-03-03T08:01:50Z</dcterms:created>
  <dcterms:modified xsi:type="dcterms:W3CDTF">2021-10-08T08:23:42Z</dcterms:modified>
</cp:coreProperties>
</file>